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7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8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5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6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6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0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02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1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2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E377E-871E-EB49-B764-EC0B011BD795}" type="datetimeFigureOut">
              <a:rPr lang="en-US" smtClean="0"/>
              <a:t>11/03/21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6B2F-6BBB-A041-81B0-441FC58EE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6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ha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9" y="1520978"/>
            <a:ext cx="84455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88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khosla labs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sridhar rao</dc:creator>
  <cp:lastModifiedBy>sridhar rao</cp:lastModifiedBy>
  <cp:revision>1</cp:revision>
  <dcterms:created xsi:type="dcterms:W3CDTF">2021-03-11T12:20:06Z</dcterms:created>
  <dcterms:modified xsi:type="dcterms:W3CDTF">2021-03-11T12:21:03Z</dcterms:modified>
</cp:coreProperties>
</file>